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30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87" d="100"/>
          <a:sy n="87" d="100"/>
        </p:scale>
        <p:origin x="9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1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1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4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8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44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1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1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9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EBF3-A484-40DA-B090-7124D7AC49F5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B799D-0174-437D-81A5-EF4EB951F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91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Администрация р.п.Маслянино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подведение итогов конкурса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благоустройству и озеленению 2022 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00200"/>
            <a:ext cx="5112568" cy="4565104"/>
          </a:xfrm>
        </p:spPr>
      </p:pic>
    </p:spTree>
    <p:extLst>
      <p:ext uri="{BB962C8B-B14F-4D97-AF65-F5344CB8AC3E}">
        <p14:creationId xmlns:p14="http://schemas.microsoft.com/office/powerpoint/2010/main" val="6205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Ул.Кирпичная, д.16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Фарафонофых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4464496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244280" cy="4608512"/>
          </a:xfrm>
        </p:spPr>
      </p:pic>
    </p:spTree>
    <p:extLst>
      <p:ext uri="{BB962C8B-B14F-4D97-AF65-F5344CB8AC3E}">
        <p14:creationId xmlns:p14="http://schemas.microsoft.com/office/powerpoint/2010/main" val="10977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М.Горького, д.32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Ситниковых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16288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316288" cy="4392488"/>
          </a:xfrm>
        </p:spPr>
      </p:pic>
    </p:spTree>
    <p:extLst>
      <p:ext uri="{BB962C8B-B14F-4D97-AF65-F5344CB8AC3E}">
        <p14:creationId xmlns:p14="http://schemas.microsoft.com/office/powerpoint/2010/main" val="35357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М.Горького, д.46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Горбуновых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316288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388296" cy="4104456"/>
          </a:xfrm>
        </p:spPr>
      </p:pic>
    </p:spTree>
    <p:extLst>
      <p:ext uri="{BB962C8B-B14F-4D97-AF65-F5344CB8AC3E}">
        <p14:creationId xmlns:p14="http://schemas.microsoft.com/office/powerpoint/2010/main" val="7449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Ул.Микр.Кирзавода,д.7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Никифоровых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244280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244280" cy="3744416"/>
          </a:xfrm>
        </p:spPr>
      </p:pic>
    </p:spTree>
    <p:extLst>
      <p:ext uri="{BB962C8B-B14F-4D97-AF65-F5344CB8AC3E}">
        <p14:creationId xmlns:p14="http://schemas.microsoft.com/office/powerpoint/2010/main" val="42475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Ул.Микр.Кирзавода,д.7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Цинцер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244280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316288" cy="3888432"/>
          </a:xfrm>
        </p:spPr>
      </p:pic>
    </p:spTree>
    <p:extLst>
      <p:ext uri="{BB962C8B-B14F-4D97-AF65-F5344CB8AC3E}">
        <p14:creationId xmlns:p14="http://schemas.microsoft.com/office/powerpoint/2010/main" val="18571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Ул.Микр.Кирзавода, д.12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Худобиных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244280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316288" cy="4104456"/>
          </a:xfrm>
        </p:spPr>
      </p:pic>
    </p:spTree>
    <p:extLst>
      <p:ext uri="{BB962C8B-B14F-4D97-AF65-F5344CB8AC3E}">
        <p14:creationId xmlns:p14="http://schemas.microsoft.com/office/powerpoint/2010/main" val="2840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Ул.Микр.Кирзавода, д.32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Муль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16288" cy="4248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244280" cy="4248472"/>
          </a:xfrm>
        </p:spPr>
      </p:pic>
    </p:spTree>
    <p:extLst>
      <p:ext uri="{BB962C8B-B14F-4D97-AF65-F5344CB8AC3E}">
        <p14:creationId xmlns:p14="http://schemas.microsoft.com/office/powerpoint/2010/main" val="39144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Ул.Понуровского,д.20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Сомовых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244280" cy="41044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316288" cy="4104456"/>
          </a:xfrm>
        </p:spPr>
      </p:pic>
    </p:spTree>
    <p:extLst>
      <p:ext uri="{BB962C8B-B14F-4D97-AF65-F5344CB8AC3E}">
        <p14:creationId xmlns:p14="http://schemas.microsoft.com/office/powerpoint/2010/main" val="31409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Ул.Титова, д.10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Петровых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316288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316288" cy="4032448"/>
          </a:xfrm>
        </p:spPr>
      </p:pic>
    </p:spTree>
    <p:extLst>
      <p:ext uri="{BB962C8B-B14F-4D97-AF65-F5344CB8AC3E}">
        <p14:creationId xmlns:p14="http://schemas.microsoft.com/office/powerpoint/2010/main" val="729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Ул.Боровая, д.18/2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усадьба семьи Костиных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244280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244280" cy="3888432"/>
          </a:xfrm>
        </p:spPr>
      </p:pic>
    </p:spTree>
    <p:extLst>
      <p:ext uri="{BB962C8B-B14F-4D97-AF65-F5344CB8AC3E}">
        <p14:creationId xmlns:p14="http://schemas.microsoft.com/office/powerpoint/2010/main" val="38159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ул.Совхозная, д.19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429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71678"/>
            <a:ext cx="4210080" cy="3305978"/>
          </a:xfrm>
        </p:spPr>
      </p:pic>
      <p:pic>
        <p:nvPicPr>
          <p:cNvPr id="6" name="Содержимое 5" descr="20220726_1431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71678"/>
            <a:ext cx="4352956" cy="330597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Ул.Восточная, д.30 В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Марыскиных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244280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244280" cy="3672408"/>
          </a:xfrm>
        </p:spPr>
      </p:pic>
    </p:spTree>
    <p:extLst>
      <p:ext uri="{BB962C8B-B14F-4D97-AF65-F5344CB8AC3E}">
        <p14:creationId xmlns:p14="http://schemas.microsoft.com/office/powerpoint/2010/main" val="16021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Ул.Горная, д.30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Хаустовых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244280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244280" cy="3672408"/>
          </a:xfrm>
        </p:spPr>
      </p:pic>
    </p:spTree>
    <p:extLst>
      <p:ext uri="{BB962C8B-B14F-4D97-AF65-F5344CB8AC3E}">
        <p14:creationId xmlns:p14="http://schemas.microsoft.com/office/powerpoint/2010/main" val="6598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Ул.Калининская, д.122 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Кузнецовых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244280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172272" cy="3600400"/>
          </a:xfrm>
        </p:spPr>
      </p:pic>
    </p:spTree>
    <p:extLst>
      <p:ext uri="{BB962C8B-B14F-4D97-AF65-F5344CB8AC3E}">
        <p14:creationId xmlns:p14="http://schemas.microsoft.com/office/powerpoint/2010/main" val="19816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Ул.Калининская, д.86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Федораевых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172272" cy="352839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495800" cy="3384376"/>
          </a:xfrm>
        </p:spPr>
      </p:pic>
    </p:spTree>
    <p:extLst>
      <p:ext uri="{BB962C8B-B14F-4D97-AF65-F5344CB8AC3E}">
        <p14:creationId xmlns:p14="http://schemas.microsoft.com/office/powerpoint/2010/main" val="26639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Ул.Новая, д.10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Новосёловых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388296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392488" cy="3600400"/>
          </a:xfrm>
        </p:spPr>
      </p:pic>
    </p:spTree>
    <p:extLst>
      <p:ext uri="{BB962C8B-B14F-4D97-AF65-F5344CB8AC3E}">
        <p14:creationId xmlns:p14="http://schemas.microsoft.com/office/powerpoint/2010/main" val="6045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Segoe Script" panose="020B0504020000000003" pitchFamily="34" charset="0"/>
              </a:rPr>
              <a:t/>
            </a:r>
            <a:br>
              <a:rPr lang="ru-RU" sz="3200" dirty="0" smtClean="0">
                <a:latin typeface="Segoe Script" panose="020B0504020000000003" pitchFamily="34" charset="0"/>
              </a:rPr>
            </a:br>
            <a:r>
              <a:rPr lang="ru-RU" sz="3200" dirty="0">
                <a:latin typeface="Segoe Script" panose="020B0504020000000003" pitchFamily="34" charset="0"/>
              </a:rPr>
              <a:t/>
            </a:r>
            <a:br>
              <a:rPr lang="ru-RU" sz="3200" dirty="0">
                <a:latin typeface="Segoe Script" panose="020B0504020000000003" pitchFamily="34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Ул.Пер.Симбирский д.6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усадьба семьи Новосёловых</a:t>
            </a:r>
            <a:r>
              <a:rPr lang="ru-RU" sz="3200" dirty="0" smtClean="0">
                <a:latin typeface="Segoe Script" panose="020B0504020000000003" pitchFamily="34" charset="0"/>
              </a:rPr>
              <a:t/>
            </a:r>
            <a:br>
              <a:rPr lang="ru-RU" sz="3200" dirty="0" smtClean="0">
                <a:latin typeface="Segoe Script" panose="020B0504020000000003" pitchFamily="34" charset="0"/>
              </a:rPr>
            </a:br>
            <a:r>
              <a:rPr lang="ru-RU" sz="3200" dirty="0" smtClean="0">
                <a:latin typeface="Segoe Script" panose="020B0504020000000003" pitchFamily="34" charset="0"/>
              </a:rPr>
              <a:t/>
            </a:r>
            <a:br>
              <a:rPr lang="ru-RU" sz="3200" dirty="0" smtClean="0">
                <a:latin typeface="Segoe Script" panose="020B0504020000000003" pitchFamily="34" charset="0"/>
              </a:rPr>
            </a:br>
            <a:endParaRPr lang="ru-RU" sz="3200" dirty="0">
              <a:latin typeface="Segoe Script" panose="020B0504020000000003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316288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316288" cy="3744416"/>
          </a:xfrm>
        </p:spPr>
      </p:pic>
    </p:spTree>
    <p:extLst>
      <p:ext uri="{BB962C8B-B14F-4D97-AF65-F5344CB8AC3E}">
        <p14:creationId xmlns:p14="http://schemas.microsoft.com/office/powerpoint/2010/main" val="23717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Ул.Симбирская, д.13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Павловых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388296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392488" cy="3528392"/>
          </a:xfrm>
        </p:spPr>
      </p:pic>
    </p:spTree>
    <p:extLst>
      <p:ext uri="{BB962C8B-B14F-4D97-AF65-F5344CB8AC3E}">
        <p14:creationId xmlns:p14="http://schemas.microsoft.com/office/powerpoint/2010/main" val="15867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Ул.Симбирская, д.62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Копысовых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316288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244280" cy="3672408"/>
          </a:xfrm>
        </p:spPr>
      </p:pic>
    </p:spTree>
    <p:extLst>
      <p:ext uri="{BB962C8B-B14F-4D97-AF65-F5344CB8AC3E}">
        <p14:creationId xmlns:p14="http://schemas.microsoft.com/office/powerpoint/2010/main" val="42713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Ул.50 лет Октября,д.1а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 Дегтярёвых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244280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316288" cy="3600400"/>
          </a:xfrm>
        </p:spPr>
      </p:pic>
    </p:spTree>
    <p:extLst>
      <p:ext uri="{BB962C8B-B14F-4D97-AF65-F5344CB8AC3E}">
        <p14:creationId xmlns:p14="http://schemas.microsoft.com/office/powerpoint/2010/main" val="291853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Ул.50 лет Октября, д.10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Дятловских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7128791" cy="4525963"/>
          </a:xfrm>
        </p:spPr>
      </p:pic>
    </p:spTree>
    <p:extLst>
      <p:ext uri="{BB962C8B-B14F-4D97-AF65-F5344CB8AC3E}">
        <p14:creationId xmlns:p14="http://schemas.microsoft.com/office/powerpoint/2010/main" val="41158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ул.60 лет Октября, д.2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3520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2000240"/>
            <a:ext cx="4038600" cy="4071966"/>
          </a:xfrm>
        </p:spPr>
      </p:pic>
      <p:pic>
        <p:nvPicPr>
          <p:cNvPr id="6" name="Содержимое 5" descr="IMG_20220725_14355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1571612"/>
            <a:ext cx="3888016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50 лет Октября, д.13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Ширяевых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848871" cy="4525963"/>
          </a:xfrm>
        </p:spPr>
      </p:pic>
    </p:spTree>
    <p:extLst>
      <p:ext uri="{BB962C8B-B14F-4D97-AF65-F5344CB8AC3E}">
        <p14:creationId xmlns:p14="http://schemas.microsoft.com/office/powerpoint/2010/main" val="18264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50лет Октября д.14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Иванченко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600200"/>
            <a:ext cx="7488832" cy="4637112"/>
          </a:xfrm>
        </p:spPr>
      </p:pic>
    </p:spTree>
    <p:extLst>
      <p:ext uri="{BB962C8B-B14F-4D97-AF65-F5344CB8AC3E}">
        <p14:creationId xmlns:p14="http://schemas.microsoft.com/office/powerpoint/2010/main" val="39932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50 лет Октября, д.16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Жаравиных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7344817" cy="4525963"/>
          </a:xfrm>
        </p:spPr>
      </p:pic>
    </p:spTree>
    <p:extLst>
      <p:ext uri="{BB962C8B-B14F-4D97-AF65-F5344CB8AC3E}">
        <p14:creationId xmlns:p14="http://schemas.microsoft.com/office/powerpoint/2010/main" val="25733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50 лет Октября,д.16,кв.2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Громовых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388296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388296" cy="3816424"/>
          </a:xfrm>
        </p:spPr>
      </p:pic>
    </p:spTree>
    <p:extLst>
      <p:ext uri="{BB962C8B-B14F-4D97-AF65-F5344CB8AC3E}">
        <p14:creationId xmlns:p14="http://schemas.microsoft.com/office/powerpoint/2010/main" val="8637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 50 лет Октября, д.18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Лепешкиных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4388296" cy="39604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8840"/>
            <a:ext cx="4388296" cy="3888432"/>
          </a:xfrm>
        </p:spPr>
      </p:pic>
    </p:spTree>
    <p:extLst>
      <p:ext uri="{BB962C8B-B14F-4D97-AF65-F5344CB8AC3E}">
        <p14:creationId xmlns:p14="http://schemas.microsoft.com/office/powerpoint/2010/main" val="24729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ул.60 лет Октября, д.4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33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928802"/>
            <a:ext cx="4352956" cy="3643338"/>
          </a:xfrm>
        </p:spPr>
      </p:pic>
      <p:pic>
        <p:nvPicPr>
          <p:cNvPr id="6" name="Содержимое 5" descr="IMG_20220725_14341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Ул.60 лет Октября, д.14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усадьба семьи Гончаровых</a:t>
            </a:r>
            <a:r>
              <a:rPr lang="ru-RU" sz="3600" dirty="0" smtClean="0">
                <a:latin typeface="Segoe Script" panose="020B0504020000000003" pitchFamily="34" charset="0"/>
              </a:rPr>
              <a:t/>
            </a:r>
            <a:br>
              <a:rPr lang="ru-RU" sz="3600" dirty="0" smtClean="0">
                <a:latin typeface="Segoe Script" panose="020B0504020000000003" pitchFamily="34" charset="0"/>
              </a:rPr>
            </a:br>
            <a:endParaRPr lang="ru-RU" sz="3600" dirty="0">
              <a:latin typeface="Segoe Script" panose="020B0504020000000003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392488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2816"/>
            <a:ext cx="4244280" cy="3888432"/>
          </a:xfrm>
        </p:spPr>
      </p:pic>
    </p:spTree>
    <p:extLst>
      <p:ext uri="{BB962C8B-B14F-4D97-AF65-F5344CB8AC3E}">
        <p14:creationId xmlns:p14="http://schemas.microsoft.com/office/powerpoint/2010/main" val="1948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Ул.60 лет Октября, д.18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садьба семьи Григорьевых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320480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31628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4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Ул.Высокая, д.2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Митяшиных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244280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316288" cy="4608512"/>
          </a:xfrm>
        </p:spPr>
      </p:pic>
    </p:spTree>
    <p:extLst>
      <p:ext uri="{BB962C8B-B14F-4D97-AF65-F5344CB8AC3E}">
        <p14:creationId xmlns:p14="http://schemas.microsoft.com/office/powerpoint/2010/main" val="1913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Ул.Есенина, д.12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Щеняевых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320480" cy="47525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244280" cy="4752528"/>
          </a:xfrm>
        </p:spPr>
      </p:pic>
    </p:spTree>
    <p:extLst>
      <p:ext uri="{BB962C8B-B14F-4D97-AF65-F5344CB8AC3E}">
        <p14:creationId xmlns:p14="http://schemas.microsoft.com/office/powerpoint/2010/main" val="22169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Ул.Зеленая, д.5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усадьба семьи Майер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16288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316288" cy="4536504"/>
          </a:xfrm>
        </p:spPr>
      </p:pic>
    </p:spTree>
    <p:extLst>
      <p:ext uri="{BB962C8B-B14F-4D97-AF65-F5344CB8AC3E}">
        <p14:creationId xmlns:p14="http://schemas.microsoft.com/office/powerpoint/2010/main" val="38568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117</Words>
  <Application>Microsoft Office PowerPoint</Application>
  <PresentationFormat>Экран (4:3)</PresentationFormat>
  <Paragraphs>34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Segoe Script</vt:lpstr>
      <vt:lpstr>Times New Roman</vt:lpstr>
      <vt:lpstr>Тема Office</vt:lpstr>
      <vt:lpstr>Администрация р.п.Маслянино подведение итогов конкурса по благоустройству и озеленению 2022 г.</vt:lpstr>
      <vt:lpstr>Многоквартирный дом ул.Совхозная, д.19</vt:lpstr>
      <vt:lpstr>Многоквартирный дом ул.60 лет Октября, д.2</vt:lpstr>
      <vt:lpstr>Многоквартирный дом ул.60 лет Октября, д.4</vt:lpstr>
      <vt:lpstr>Ул.60 лет Октября, д.14 усадьба семьи Гончаровых </vt:lpstr>
      <vt:lpstr>Ул.60 лет Октября, д.18 усадьба семьи Григорьевых</vt:lpstr>
      <vt:lpstr>Ул.Высокая, д.2 усадьба семьи Митяшиных</vt:lpstr>
      <vt:lpstr>Ул.Есенина, д.12 усадьба семьи Щеняевых</vt:lpstr>
      <vt:lpstr>Ул.Зеленая, д.5 усадьба семьи Майер</vt:lpstr>
      <vt:lpstr>Ул.Кирпичная, д.16 усадьба семьи Фарафонофых</vt:lpstr>
      <vt:lpstr>Ул. М.Горького, д.32 усадьба семьи Ситниковых</vt:lpstr>
      <vt:lpstr>Ул. М.Горького, д.46 усадьба семьи Горбуновых</vt:lpstr>
      <vt:lpstr>Ул.Микр.Кирзавода,д.7 усадьба семьи Никифоровых</vt:lpstr>
      <vt:lpstr>Ул.Микр.Кирзавода,д.7 усадьба семьи Цинцер</vt:lpstr>
      <vt:lpstr>Ул.Микр.Кирзавода, д.12 усадьба семьи Худобиных</vt:lpstr>
      <vt:lpstr>Ул.Микр.Кирзавода, д.32 усадьба семьи Муль</vt:lpstr>
      <vt:lpstr>Ул.Понуровского,д.20 усадьба семьи Сомовых</vt:lpstr>
      <vt:lpstr>Ул.Титова, д.10 усадьба семьи Петровых</vt:lpstr>
      <vt:lpstr>Ул.Боровая, д.18/2 усадьба семьи Костиных</vt:lpstr>
      <vt:lpstr>Ул.Восточная, д.30 В усадьба семьи Марыскиных</vt:lpstr>
      <vt:lpstr>Ул.Горная, д.30 усадьба семьи Хаустовых</vt:lpstr>
      <vt:lpstr>Ул.Калининская, д.122 А усадьба семьи Кузнецовых</vt:lpstr>
      <vt:lpstr>Ул.Калининская, д.86 усадьба семьи Федораевых</vt:lpstr>
      <vt:lpstr>Ул.Новая, д.10 усадьба семьи Новосёловых</vt:lpstr>
      <vt:lpstr>  Ул.Пер.Симбирский д.6 усадьба семьи Новосёловых  </vt:lpstr>
      <vt:lpstr>Ул.Симбирская, д.13 усадьба семьи Павловых</vt:lpstr>
      <vt:lpstr>Ул.Симбирская, д.62 усадьба семьи Копысовых</vt:lpstr>
      <vt:lpstr>Ул.50 лет Октября,д.1а усадьба семьи  Дегтярёвых</vt:lpstr>
      <vt:lpstr>Ул.50 лет Октября, д.10 усадьба семьи Дятловских</vt:lpstr>
      <vt:lpstr>Ул. 50 лет Октября, д.13 усадьба семьи Ширяевых</vt:lpstr>
      <vt:lpstr>Ул. 50лет Октября д.14 усадьба семьи Иванченко</vt:lpstr>
      <vt:lpstr>Ул. 50 лет Октября, д.16 усадьба семьи Жаравиных</vt:lpstr>
      <vt:lpstr>Ул. 50 лет Октября,д.16,кв.2 усадьба семьи Громовых</vt:lpstr>
      <vt:lpstr>Ул. 50 лет Октября, д.18 усадьба семьи Лепешкиных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2022-07-27T05:43:12Z</dcterms:created>
  <dcterms:modified xsi:type="dcterms:W3CDTF">2022-08-08T10:39:05Z</dcterms:modified>
</cp:coreProperties>
</file>