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7401-EAFD-45AC-9531-A0916ED4968F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38A1-6F49-4EDB-831D-73D637D97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50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7401-EAFD-45AC-9531-A0916ED4968F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38A1-6F49-4EDB-831D-73D637D97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04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7401-EAFD-45AC-9531-A0916ED4968F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38A1-6F49-4EDB-831D-73D637D97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61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7401-EAFD-45AC-9531-A0916ED4968F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38A1-6F49-4EDB-831D-73D637D97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18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7401-EAFD-45AC-9531-A0916ED4968F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38A1-6F49-4EDB-831D-73D637D97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12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7401-EAFD-45AC-9531-A0916ED4968F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38A1-6F49-4EDB-831D-73D637D97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84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7401-EAFD-45AC-9531-A0916ED4968F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38A1-6F49-4EDB-831D-73D637D97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42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7401-EAFD-45AC-9531-A0916ED4968F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38A1-6F49-4EDB-831D-73D637D97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42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7401-EAFD-45AC-9531-A0916ED4968F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38A1-6F49-4EDB-831D-73D637D97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95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7401-EAFD-45AC-9531-A0916ED4968F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38A1-6F49-4EDB-831D-73D637D97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6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7401-EAFD-45AC-9531-A0916ED4968F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38A1-6F49-4EDB-831D-73D637D97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566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F7401-EAFD-45AC-9531-A0916ED4968F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F38A1-6F49-4EDB-831D-73D637D97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39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95472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Администрация р.п.Маслянино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подведение итогов конкурса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 благоустройству и озеленению 2022 г.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600200"/>
            <a:ext cx="5112568" cy="4565104"/>
          </a:xfrm>
        </p:spPr>
      </p:pic>
    </p:spTree>
    <p:extLst>
      <p:ext uri="{BB962C8B-B14F-4D97-AF65-F5344CB8AC3E}">
        <p14:creationId xmlns:p14="http://schemas.microsoft.com/office/powerpoint/2010/main" val="10055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Ул.Заводская, д.63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Решетовых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060848"/>
            <a:ext cx="4464496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0848"/>
            <a:ext cx="4388296" cy="3456384"/>
          </a:xfrm>
        </p:spPr>
      </p:pic>
    </p:spTree>
    <p:extLst>
      <p:ext uri="{BB962C8B-B14F-4D97-AF65-F5344CB8AC3E}">
        <p14:creationId xmlns:p14="http://schemas.microsoft.com/office/powerpoint/2010/main" val="24743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Ул.Кашиной, д.3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Быстровых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060848"/>
            <a:ext cx="4316288" cy="35283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8840"/>
            <a:ext cx="4388296" cy="3600400"/>
          </a:xfrm>
        </p:spPr>
      </p:pic>
    </p:spTree>
    <p:extLst>
      <p:ext uri="{BB962C8B-B14F-4D97-AF65-F5344CB8AC3E}">
        <p14:creationId xmlns:p14="http://schemas.microsoft.com/office/powerpoint/2010/main" val="24283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Ул.Космонавтов, д.10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Вольф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988840"/>
            <a:ext cx="4316288" cy="352839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8840"/>
            <a:ext cx="4460304" cy="3528392"/>
          </a:xfrm>
        </p:spPr>
      </p:pic>
    </p:spTree>
    <p:extLst>
      <p:ext uri="{BB962C8B-B14F-4D97-AF65-F5344CB8AC3E}">
        <p14:creationId xmlns:p14="http://schemas.microsoft.com/office/powerpoint/2010/main" val="188665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 Партизанская,д.42а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Криницыных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844824"/>
            <a:ext cx="4388296" cy="36724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916832"/>
            <a:ext cx="4248472" cy="3600400"/>
          </a:xfrm>
        </p:spPr>
      </p:pic>
    </p:spTree>
    <p:extLst>
      <p:ext uri="{BB962C8B-B14F-4D97-AF65-F5344CB8AC3E}">
        <p14:creationId xmlns:p14="http://schemas.microsoft.com/office/powerpoint/2010/main" val="96968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 Таёжная, д.8,кв.1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Королёвых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988840"/>
            <a:ext cx="4316288" cy="35283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8840"/>
            <a:ext cx="4388296" cy="3528392"/>
          </a:xfrm>
        </p:spPr>
      </p:pic>
    </p:spTree>
    <p:extLst>
      <p:ext uri="{BB962C8B-B14F-4D97-AF65-F5344CB8AC3E}">
        <p14:creationId xmlns:p14="http://schemas.microsoft.com/office/powerpoint/2010/main" val="347594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Ул.Таёжная, д.8,кв.2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Корсаковых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988840"/>
            <a:ext cx="4388296" cy="35283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916832"/>
            <a:ext cx="4248472" cy="3600400"/>
          </a:xfrm>
        </p:spPr>
      </p:pic>
    </p:spTree>
    <p:extLst>
      <p:ext uri="{BB962C8B-B14F-4D97-AF65-F5344CB8AC3E}">
        <p14:creationId xmlns:p14="http://schemas.microsoft.com/office/powerpoint/2010/main" val="32346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Ул.Школьная, д.53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Дудиных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988840"/>
            <a:ext cx="4316288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8840"/>
            <a:ext cx="4316288" cy="3456384"/>
          </a:xfrm>
        </p:spPr>
      </p:pic>
    </p:spTree>
    <p:extLst>
      <p:ext uri="{BB962C8B-B14F-4D97-AF65-F5344CB8AC3E}">
        <p14:creationId xmlns:p14="http://schemas.microsoft.com/office/powerpoint/2010/main" val="268195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Ул.Мира, д.10 кв.1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Казанцевых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844824"/>
            <a:ext cx="4316288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44824"/>
            <a:ext cx="4244280" cy="3744416"/>
          </a:xfrm>
        </p:spPr>
      </p:pic>
    </p:spTree>
    <p:extLst>
      <p:ext uri="{BB962C8B-B14F-4D97-AF65-F5344CB8AC3E}">
        <p14:creationId xmlns:p14="http://schemas.microsoft.com/office/powerpoint/2010/main" val="938798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Ул.Озерная, д.114в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Смердовых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32856"/>
            <a:ext cx="4316288" cy="352839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132856"/>
            <a:ext cx="4388296" cy="3528392"/>
          </a:xfrm>
        </p:spPr>
      </p:pic>
    </p:spTree>
    <p:extLst>
      <p:ext uri="{BB962C8B-B14F-4D97-AF65-F5344CB8AC3E}">
        <p14:creationId xmlns:p14="http://schemas.microsoft.com/office/powerpoint/2010/main" val="4063611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Ул.Коммунистическая, д.33 кв.2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Штопель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132856"/>
            <a:ext cx="4172272" cy="35283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32856"/>
            <a:ext cx="4316288" cy="3528392"/>
          </a:xfrm>
        </p:spPr>
      </p:pic>
    </p:spTree>
    <p:extLst>
      <p:ext uri="{BB962C8B-B14F-4D97-AF65-F5344CB8AC3E}">
        <p14:creationId xmlns:p14="http://schemas.microsoft.com/office/powerpoint/2010/main" val="145077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 Больничная д.6а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Богер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628801"/>
            <a:ext cx="7848872" cy="4525963"/>
          </a:xfrm>
        </p:spPr>
      </p:pic>
    </p:spTree>
    <p:extLst>
      <p:ext uri="{BB962C8B-B14F-4D97-AF65-F5344CB8AC3E}">
        <p14:creationId xmlns:p14="http://schemas.microsoft.com/office/powerpoint/2010/main" val="37214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Многоквартирный дом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ул.60 лет Октября, д.8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20725_142748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348706"/>
            <a:ext cx="4038600" cy="3028950"/>
          </a:xfrm>
        </p:spPr>
      </p:pic>
      <p:pic>
        <p:nvPicPr>
          <p:cNvPr id="6" name="Содержимое 5" descr="IMG_20220725_142828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117382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Многоквартирный дом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ул.60 лет Октября, д.12а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20725_143936_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6844" y="1928802"/>
            <a:ext cx="4352956" cy="3448854"/>
          </a:xfrm>
        </p:spPr>
      </p:pic>
      <p:pic>
        <p:nvPicPr>
          <p:cNvPr id="6" name="Содержимое 5" descr="IMG_20220725_143711_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28802"/>
            <a:ext cx="4495800" cy="3448854"/>
          </a:xfrm>
        </p:spPr>
      </p:pic>
    </p:spTree>
    <p:extLst>
      <p:ext uri="{BB962C8B-B14F-4D97-AF65-F5344CB8AC3E}">
        <p14:creationId xmlns:p14="http://schemas.microsoft.com/office/powerpoint/2010/main" val="3454254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Многоквартирный дом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ул.Строителей, д.3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20725_141527_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8282" y="2143116"/>
            <a:ext cx="4281518" cy="3429024"/>
          </a:xfrm>
        </p:spPr>
      </p:pic>
      <p:pic>
        <p:nvPicPr>
          <p:cNvPr id="6" name="Содержимое 5" descr="IMG_20220725_141610_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214554"/>
            <a:ext cx="4429156" cy="3357586"/>
          </a:xfrm>
        </p:spPr>
      </p:pic>
    </p:spTree>
    <p:extLst>
      <p:ext uri="{BB962C8B-B14F-4D97-AF65-F5344CB8AC3E}">
        <p14:creationId xmlns:p14="http://schemas.microsoft.com/office/powerpoint/2010/main" val="287703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Многоквартирный дом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ул.Школьная, д.7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20725_140903_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81158" y="2143116"/>
            <a:ext cx="4138642" cy="3429024"/>
          </a:xfrm>
        </p:spPr>
      </p:pic>
      <p:pic>
        <p:nvPicPr>
          <p:cNvPr id="6" name="Содержимое 5" descr="IMG_20220725_141009_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43116"/>
            <a:ext cx="4352956" cy="3429024"/>
          </a:xfrm>
        </p:spPr>
      </p:pic>
    </p:spTree>
    <p:extLst>
      <p:ext uri="{BB962C8B-B14F-4D97-AF65-F5344CB8AC3E}">
        <p14:creationId xmlns:p14="http://schemas.microsoft.com/office/powerpoint/2010/main" val="3269062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Детский сад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«Росинка»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20727_1539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348706"/>
            <a:ext cx="4038600" cy="3028950"/>
          </a:xfrm>
        </p:spPr>
      </p:pic>
      <p:pic>
        <p:nvPicPr>
          <p:cNvPr id="8" name="Содержимое 7" descr="20220727_1545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95365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МКДОУ Детский сад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«Рябинка»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20727_1602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38282" y="1857364"/>
            <a:ext cx="4352956" cy="3643338"/>
          </a:xfrm>
        </p:spPr>
      </p:pic>
      <p:pic>
        <p:nvPicPr>
          <p:cNvPr id="6" name="Содержимое 5" descr="20220727_1602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10314" y="1857364"/>
            <a:ext cx="4210080" cy="3714776"/>
          </a:xfrm>
        </p:spPr>
      </p:pic>
    </p:spTree>
    <p:extLst>
      <p:ext uri="{BB962C8B-B14F-4D97-AF65-F5344CB8AC3E}">
        <p14:creationId xmlns:p14="http://schemas.microsoft.com/office/powerpoint/2010/main" val="266052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Детский сад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«Теремок»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20726_1151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09720" y="2214554"/>
            <a:ext cx="4181476" cy="3357586"/>
          </a:xfrm>
        </p:spPr>
      </p:pic>
      <p:pic>
        <p:nvPicPr>
          <p:cNvPr id="6" name="Содержимое 5" descr="20220726_1152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143116"/>
            <a:ext cx="4210080" cy="3429024"/>
          </a:xfrm>
        </p:spPr>
      </p:pic>
    </p:spTree>
    <p:extLst>
      <p:ext uri="{BB962C8B-B14F-4D97-AF65-F5344CB8AC3E}">
        <p14:creationId xmlns:p14="http://schemas.microsoft.com/office/powerpoint/2010/main" val="1191397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Маслянинская СОШ №1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20726_1231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348706"/>
            <a:ext cx="4038600" cy="3028950"/>
          </a:xfrm>
        </p:spPr>
      </p:pic>
      <p:pic>
        <p:nvPicPr>
          <p:cNvPr id="6" name="Содержимое 5" descr="20220726_1232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794493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СОШ имени П.П. Лановенчика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20726_1206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38282" y="1857364"/>
            <a:ext cx="4281518" cy="3520292"/>
          </a:xfrm>
        </p:spPr>
      </p:pic>
      <p:pic>
        <p:nvPicPr>
          <p:cNvPr id="6" name="Содержимое 5" descr="20220726_1207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1857364"/>
            <a:ext cx="4210080" cy="3520292"/>
          </a:xfrm>
        </p:spPr>
      </p:pic>
    </p:spTree>
    <p:extLst>
      <p:ext uri="{BB962C8B-B14F-4D97-AF65-F5344CB8AC3E}">
        <p14:creationId xmlns:p14="http://schemas.microsoft.com/office/powerpoint/2010/main" val="2454251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Маслянинская СОШ №2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-20220727-WA005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03264" y="1600201"/>
            <a:ext cx="3394472" cy="4525963"/>
          </a:xfrm>
        </p:spPr>
      </p:pic>
      <p:pic>
        <p:nvPicPr>
          <p:cNvPr id="6" name="Содержимое 5" descr="IMG-20220727-WA005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3190" y="1571613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535339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Ул.Больничная,6а кв.3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Бастрон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9" y="1600201"/>
            <a:ext cx="7704856" cy="4525963"/>
          </a:xfrm>
        </p:spPr>
      </p:pic>
    </p:spTree>
    <p:extLst>
      <p:ext uri="{BB962C8B-B14F-4D97-AF65-F5344CB8AC3E}">
        <p14:creationId xmlns:p14="http://schemas.microsoft.com/office/powerpoint/2010/main" val="415798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Парк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 Дорожная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20726_1117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09720" y="2214554"/>
            <a:ext cx="4210080" cy="3286148"/>
          </a:xfrm>
        </p:spPr>
      </p:pic>
      <p:pic>
        <p:nvPicPr>
          <p:cNvPr id="6" name="Содержимое 5" descr="20220726_1119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143116"/>
            <a:ext cx="4210080" cy="3429024"/>
          </a:xfrm>
        </p:spPr>
      </p:pic>
    </p:spTree>
    <p:extLst>
      <p:ext uri="{BB962C8B-B14F-4D97-AF65-F5344CB8AC3E}">
        <p14:creationId xmlns:p14="http://schemas.microsoft.com/office/powerpoint/2010/main" val="313263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«Маслянинское ДРСУ»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20726_1130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09720" y="2143116"/>
            <a:ext cx="4210080" cy="3234540"/>
          </a:xfrm>
        </p:spPr>
      </p:pic>
      <p:pic>
        <p:nvPicPr>
          <p:cNvPr id="6" name="Содержимое 5" descr="20220726_1131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143116"/>
            <a:ext cx="4210080" cy="3234540"/>
          </a:xfrm>
        </p:spPr>
      </p:pic>
    </p:spTree>
    <p:extLst>
      <p:ext uri="{BB962C8B-B14F-4D97-AF65-F5344CB8AC3E}">
        <p14:creationId xmlns:p14="http://schemas.microsoft.com/office/powerpoint/2010/main" val="4168006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Масляинский комплексный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социально-оздоровительный центр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20220727_16354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72200" y="2143116"/>
            <a:ext cx="4281518" cy="3234540"/>
          </a:xfrm>
        </p:spPr>
      </p:pic>
      <p:pic>
        <p:nvPicPr>
          <p:cNvPr id="10" name="Содержимое 9" descr="20220727_16254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38282" y="2143116"/>
            <a:ext cx="4281518" cy="3234540"/>
          </a:xfrm>
        </p:spPr>
      </p:pic>
    </p:spTree>
    <p:extLst>
      <p:ext uri="{BB962C8B-B14F-4D97-AF65-F5344CB8AC3E}">
        <p14:creationId xmlns:p14="http://schemas.microsoft.com/office/powerpoint/2010/main" val="106315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АО фирма «Кирпичный завод»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-20220722-WA00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06800" y="1600201"/>
            <a:ext cx="3387400" cy="4525963"/>
          </a:xfrm>
        </p:spPr>
      </p:pic>
      <p:pic>
        <p:nvPicPr>
          <p:cNvPr id="6" name="Содержимое 5" descr="IMG-20220722-WA000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97093" y="1600201"/>
            <a:ext cx="3388815" cy="4525963"/>
          </a:xfrm>
        </p:spPr>
      </p:pic>
    </p:spTree>
    <p:extLst>
      <p:ext uri="{BB962C8B-B14F-4D97-AF65-F5344CB8AC3E}">
        <p14:creationId xmlns:p14="http://schemas.microsoft.com/office/powerpoint/2010/main" val="2275727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ООО «МиР»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20727_2137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09720" y="2143116"/>
            <a:ext cx="4210080" cy="3234540"/>
          </a:xfrm>
        </p:spPr>
      </p:pic>
      <p:pic>
        <p:nvPicPr>
          <p:cNvPr id="6" name="Содержимое 5" descr="20220727_2140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096000" y="2071678"/>
            <a:ext cx="4214842" cy="3314702"/>
          </a:xfrm>
        </p:spPr>
      </p:pic>
    </p:spTree>
    <p:extLst>
      <p:ext uri="{BB962C8B-B14F-4D97-AF65-F5344CB8AC3E}">
        <p14:creationId xmlns:p14="http://schemas.microsoft.com/office/powerpoint/2010/main" val="717816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Лесной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Переулок,д.3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Бекировых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1600200"/>
            <a:ext cx="7992888" cy="4709120"/>
          </a:xfrm>
        </p:spPr>
      </p:pic>
    </p:spTree>
    <p:extLst>
      <p:ext uri="{BB962C8B-B14F-4D97-AF65-F5344CB8AC3E}">
        <p14:creationId xmlns:p14="http://schemas.microsoft.com/office/powerpoint/2010/main" val="172326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 Учительская, д.1в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Семеновых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988840"/>
            <a:ext cx="4316288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8840"/>
            <a:ext cx="4388296" cy="3456384"/>
          </a:xfrm>
        </p:spPr>
      </p:pic>
    </p:spTree>
    <p:extLst>
      <p:ext uri="{BB962C8B-B14F-4D97-AF65-F5344CB8AC3E}">
        <p14:creationId xmlns:p14="http://schemas.microsoft.com/office/powerpoint/2010/main" val="42782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Ул.Учительская, д.4а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Одинцевых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988840"/>
            <a:ext cx="4464496" cy="35283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988840"/>
            <a:ext cx="4392488" cy="3528392"/>
          </a:xfrm>
        </p:spPr>
      </p:pic>
    </p:spTree>
    <p:extLst>
      <p:ext uri="{BB962C8B-B14F-4D97-AF65-F5344CB8AC3E}">
        <p14:creationId xmlns:p14="http://schemas.microsoft.com/office/powerpoint/2010/main" val="299553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Ул.Учительская, д.6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садьба семьи Уваровых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916832"/>
            <a:ext cx="4464496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8840"/>
            <a:ext cx="4316288" cy="3672408"/>
          </a:xfrm>
        </p:spPr>
      </p:pic>
    </p:spTree>
    <p:extLst>
      <p:ext uri="{BB962C8B-B14F-4D97-AF65-F5344CB8AC3E}">
        <p14:creationId xmlns:p14="http://schemas.microsoft.com/office/powerpoint/2010/main" val="21959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Ул.Учительская, д.28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Кукишевых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060848"/>
            <a:ext cx="4316288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0848"/>
            <a:ext cx="4388296" cy="3456384"/>
          </a:xfrm>
        </p:spPr>
      </p:pic>
    </p:spTree>
    <p:extLst>
      <p:ext uri="{BB962C8B-B14F-4D97-AF65-F5344CB8AC3E}">
        <p14:creationId xmlns:p14="http://schemas.microsoft.com/office/powerpoint/2010/main" val="40209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Ул.Заводская, д.59а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усадьба семьи Шахурдиных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060848"/>
            <a:ext cx="4388296" cy="35283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8840"/>
            <a:ext cx="4388296" cy="3600400"/>
          </a:xfrm>
        </p:spPr>
      </p:pic>
    </p:spTree>
    <p:extLst>
      <p:ext uri="{BB962C8B-B14F-4D97-AF65-F5344CB8AC3E}">
        <p14:creationId xmlns:p14="http://schemas.microsoft.com/office/powerpoint/2010/main" val="29112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104</Words>
  <Application>Microsoft Office PowerPoint</Application>
  <PresentationFormat>Широкоэкранный</PresentationFormat>
  <Paragraphs>34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Администрация р.п.Маслянино подведение итогов конкурса по благоустройству и озеленению 2022 г.</vt:lpstr>
      <vt:lpstr>Ул. Больничная д.6а усадьба семьи Богер</vt:lpstr>
      <vt:lpstr>Ул.Больничная,6а кв.3 усадьба семьи Бастрон</vt:lpstr>
      <vt:lpstr>Ул. Лесной Переулок,д.3 усадьба семьи Бекировых</vt:lpstr>
      <vt:lpstr>Ул. Учительская, д.1в усадьба семьи Семеновых</vt:lpstr>
      <vt:lpstr>Ул.Учительская, д.4а усадьба семьи Одинцевых</vt:lpstr>
      <vt:lpstr>Ул.Учительская, д.6 усадьба семьи Уваровых</vt:lpstr>
      <vt:lpstr>Ул.Учительская, д.28 усадьба семьи Кукишевых</vt:lpstr>
      <vt:lpstr>Ул.Заводская, д.59а усадьба семьи Шахурдиных</vt:lpstr>
      <vt:lpstr>Ул.Заводская, д.63 усадьба семьи Решетовых</vt:lpstr>
      <vt:lpstr>Ул.Кашиной, д.3 усадьба семьи Быстровых</vt:lpstr>
      <vt:lpstr>Ул.Космонавтов, д.10 усадьба семьи Вольф</vt:lpstr>
      <vt:lpstr>Ул. Партизанская,д.42а усадьба семьи Криницыных</vt:lpstr>
      <vt:lpstr>Ул. Таёжная, д.8,кв.1 усадьба семьи Королёвых</vt:lpstr>
      <vt:lpstr>Ул.Таёжная, д.8,кв.2 усадьба семьи Корсаковых</vt:lpstr>
      <vt:lpstr>Ул.Школьная, д.53 усадьба семьи Дудиных</vt:lpstr>
      <vt:lpstr>Ул.Мира, д.10 кв.1 усадьба семьи Казанцевых</vt:lpstr>
      <vt:lpstr>Ул.Озерная, д.114в усадьба семьи Смердовых</vt:lpstr>
      <vt:lpstr>Ул.Коммунистическая, д.33 кв.2 усадьба семьи Штопель</vt:lpstr>
      <vt:lpstr>Многоквартирный дом ул.60 лет Октября, д.8 </vt:lpstr>
      <vt:lpstr>Многоквартирный дом ул.60 лет Октября, д.12а</vt:lpstr>
      <vt:lpstr>Многоквартирный дом ул.Строителей, д.3</vt:lpstr>
      <vt:lpstr>Многоквартирный дом ул.Школьная, д.7</vt:lpstr>
      <vt:lpstr> МБОУ Детский сад «Росинка»</vt:lpstr>
      <vt:lpstr> МКДОУ Детский сад «Рябинка»</vt:lpstr>
      <vt:lpstr> МБОУ Детский сад «Теремок»</vt:lpstr>
      <vt:lpstr>МБОУ  Маслянинская СОШ №1</vt:lpstr>
      <vt:lpstr>МБОУ СОШ имени П.П. Лановенчика</vt:lpstr>
      <vt:lpstr>МБОУ Маслянинская СОШ №2</vt:lpstr>
      <vt:lpstr>Парк  ул. Дорожная</vt:lpstr>
      <vt:lpstr>ООО «Маслянинское ДРСУ»</vt:lpstr>
      <vt:lpstr>Масляинский комплексный  социально-оздоровительный центр</vt:lpstr>
      <vt:lpstr>АО фирма «Кирпичный завод»</vt:lpstr>
      <vt:lpstr>ООО «МиР»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р.п.Маслянино подведение итогов конкурса по благоустройству и озеленению 2022 г.</dc:title>
  <dc:creator>user</dc:creator>
  <cp:lastModifiedBy>user</cp:lastModifiedBy>
  <cp:revision>1</cp:revision>
  <dcterms:created xsi:type="dcterms:W3CDTF">2022-08-08T10:31:28Z</dcterms:created>
  <dcterms:modified xsi:type="dcterms:W3CDTF">2022-08-08T10:38:15Z</dcterms:modified>
</cp:coreProperties>
</file>