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F23C5-A4AB-4FC6-8F15-1F45F4A20605}" type="datetimeFigureOut">
              <a:rPr lang="ru-RU" smtClean="0"/>
              <a:pPr/>
              <a:t>03.08.2022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E0B7-01B8-450C-BA53-FB0C4B1C28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819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F23C5-A4AB-4FC6-8F15-1F45F4A20605}" type="datetimeFigureOut">
              <a:rPr lang="ru-RU" smtClean="0"/>
              <a:pPr/>
              <a:t>03.08.2022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E0B7-01B8-450C-BA53-FB0C4B1C28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156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F23C5-A4AB-4FC6-8F15-1F45F4A20605}" type="datetimeFigureOut">
              <a:rPr lang="ru-RU" smtClean="0"/>
              <a:pPr/>
              <a:t>03.08.2022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E0B7-01B8-450C-BA53-FB0C4B1C28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721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F23C5-A4AB-4FC6-8F15-1F45F4A20605}" type="datetimeFigureOut">
              <a:rPr lang="ru-RU" smtClean="0"/>
              <a:pPr/>
              <a:t>03.08.2022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E0B7-01B8-450C-BA53-FB0C4B1C28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039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F23C5-A4AB-4FC6-8F15-1F45F4A20605}" type="datetimeFigureOut">
              <a:rPr lang="ru-RU" smtClean="0"/>
              <a:pPr/>
              <a:t>03.08.2022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E0B7-01B8-450C-BA53-FB0C4B1C28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13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F23C5-A4AB-4FC6-8F15-1F45F4A20605}" type="datetimeFigureOut">
              <a:rPr lang="ru-RU" smtClean="0"/>
              <a:pPr/>
              <a:t>03.08.2022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E0B7-01B8-450C-BA53-FB0C4B1C28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619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F23C5-A4AB-4FC6-8F15-1F45F4A20605}" type="datetimeFigureOut">
              <a:rPr lang="ru-RU" smtClean="0"/>
              <a:pPr/>
              <a:t>03.08.2022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E0B7-01B8-450C-BA53-FB0C4B1C28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201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F23C5-A4AB-4FC6-8F15-1F45F4A20605}" type="datetimeFigureOut">
              <a:rPr lang="ru-RU" smtClean="0"/>
              <a:pPr/>
              <a:t>03.08.2022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E0B7-01B8-450C-BA53-FB0C4B1C28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202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F23C5-A4AB-4FC6-8F15-1F45F4A20605}" type="datetimeFigureOut">
              <a:rPr lang="ru-RU" smtClean="0"/>
              <a:pPr/>
              <a:t>03.08.2022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E0B7-01B8-450C-BA53-FB0C4B1C28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54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F23C5-A4AB-4FC6-8F15-1F45F4A20605}" type="datetimeFigureOut">
              <a:rPr lang="ru-RU" smtClean="0"/>
              <a:pPr/>
              <a:t>03.08.2022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E0B7-01B8-450C-BA53-FB0C4B1C28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5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F23C5-A4AB-4FC6-8F15-1F45F4A20605}" type="datetimeFigureOut">
              <a:rPr lang="ru-RU" smtClean="0"/>
              <a:pPr/>
              <a:t>03.08.2022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E0B7-01B8-450C-BA53-FB0C4B1C28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373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F23C5-A4AB-4FC6-8F15-1F45F4A20605}" type="datetimeFigureOut">
              <a:rPr lang="ru-RU" smtClean="0"/>
              <a:pPr/>
              <a:t>03.08.2022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DE0B7-01B8-450C-BA53-FB0C4B1C28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54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р. п. Маслянино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итогов конкурса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556792"/>
            <a:ext cx="5832648" cy="4525963"/>
          </a:xfrm>
        </p:spPr>
      </p:pic>
    </p:spTree>
    <p:extLst>
      <p:ext uri="{BB962C8B-B14F-4D97-AF65-F5344CB8AC3E}">
        <p14:creationId xmlns:p14="http://schemas.microsoft.com/office/powerpoint/2010/main" val="204884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3 степени в номинации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«Лучшая территория индивидуального жилого дома»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 Калининская,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д.122 усадьба семьи Кузнецовых</a:t>
            </a: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33771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3 степени в номинации</a:t>
            </a: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«Лучшая территория индивидуального жилого дома»</a:t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Калининская, д.122 усадьба семьи Кузнецовых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944" y="1600200"/>
            <a:ext cx="5788112" cy="4525963"/>
          </a:xfrm>
        </p:spPr>
      </p:pic>
    </p:spTree>
    <p:extLst>
      <p:ext uri="{BB962C8B-B14F-4D97-AF65-F5344CB8AC3E}">
        <p14:creationId xmlns:p14="http://schemas.microsoft.com/office/powerpoint/2010/main" val="40490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3 степени в номинации</a:t>
            </a: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«Лучшая территория индивидуального жилого дома»</a:t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Калининская, д.122 усадьба семьи Кузнецовых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05" y="1600200"/>
            <a:ext cx="6256589" cy="4525963"/>
          </a:xfrm>
        </p:spPr>
      </p:pic>
    </p:spTree>
    <p:extLst>
      <p:ext uri="{BB962C8B-B14F-4D97-AF65-F5344CB8AC3E}">
        <p14:creationId xmlns:p14="http://schemas.microsoft.com/office/powerpoint/2010/main" val="160890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3 степени в номинации</a:t>
            </a: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«Лучшая территория индивидуального жилого дома»</a:t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Калининская, д.122 усадьба семьи Кузнецовых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53181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Победитель в номинации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« Лучший участок МКД»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ул.60 лет Октября, д.12а</a:t>
            </a:r>
            <a:endParaRPr lang="ru-RU" sz="3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20220725_143936_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77642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Победитель в номинации</a:t>
            </a:r>
            <a: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 Лучший участок МКД»</a:t>
            </a:r>
            <a: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ул.60 лет Октября, д.12а</a:t>
            </a:r>
            <a:endParaRPr lang="ru-RU" dirty="0"/>
          </a:p>
        </p:txBody>
      </p:sp>
      <p:pic>
        <p:nvPicPr>
          <p:cNvPr id="4" name="Содержимое 3" descr="IMG_20220725_14375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Победитель в номинации</a:t>
            </a:r>
            <a: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 Лучший участок МКД»</a:t>
            </a:r>
            <a: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ул.60 лет Октября, д.12а</a:t>
            </a:r>
            <a:endParaRPr lang="ru-RU" dirty="0"/>
          </a:p>
        </p:txBody>
      </p:sp>
      <p:pic>
        <p:nvPicPr>
          <p:cNvPr id="4" name="Содержимое 3" descr="IMG_20220725_143854_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Победитель в номинации</a:t>
            </a:r>
            <a: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 Лучший участок МКД»</a:t>
            </a:r>
            <a: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ул.60 лет Октября, д.12а</a:t>
            </a:r>
            <a:endParaRPr lang="ru-RU" dirty="0"/>
          </a:p>
        </p:txBody>
      </p:sp>
      <p:pic>
        <p:nvPicPr>
          <p:cNvPr id="8" name="Содержимое 7" descr="IMG_20220725_14383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Диплом 1 степени в номинации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«Самая благоустроенная территория ОУ»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МБОУ «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Росинка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20220727_1538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Диплом 1 степени в номинации</a:t>
            </a:r>
            <a:b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«Самая благоустроенная территория ОУ»</a:t>
            </a:r>
            <a:b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МБОУ «Росинка»</a:t>
            </a:r>
            <a:endParaRPr lang="ru-RU" dirty="0"/>
          </a:p>
        </p:txBody>
      </p:sp>
      <p:pic>
        <p:nvPicPr>
          <p:cNvPr id="4" name="Содержимое 3" descr="20220727_1538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9661" y="1600200"/>
            <a:ext cx="6424678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1 степени в номинации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«Лучшая территория индивидуального жилого дома»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 Есенина,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д.12 усадьба семьи Щеняевых.</a:t>
            </a: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84784"/>
            <a:ext cx="6696744" cy="4669979"/>
          </a:xfrm>
        </p:spPr>
      </p:pic>
    </p:spTree>
    <p:extLst>
      <p:ext uri="{BB962C8B-B14F-4D97-AF65-F5344CB8AC3E}">
        <p14:creationId xmlns:p14="http://schemas.microsoft.com/office/powerpoint/2010/main" val="312207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Диплом 1 степени в номинации</a:t>
            </a:r>
            <a:b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«Самая благоустроенная территория ОУ»</a:t>
            </a:r>
            <a:b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МБОУ «Росинка»</a:t>
            </a:r>
            <a:endParaRPr lang="ru-RU" dirty="0"/>
          </a:p>
        </p:txBody>
      </p:sp>
      <p:pic>
        <p:nvPicPr>
          <p:cNvPr id="4" name="Содержимое 3" descr="20220727_1538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9661" y="1600200"/>
            <a:ext cx="6424678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Диплом 1 степени в номинации</a:t>
            </a:r>
            <a:b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«Самая благоустроенная территория ОУ»</a:t>
            </a:r>
            <a:b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МБОУ «Росинка»</a:t>
            </a:r>
            <a:endParaRPr lang="ru-RU" dirty="0"/>
          </a:p>
        </p:txBody>
      </p:sp>
      <p:pic>
        <p:nvPicPr>
          <p:cNvPr id="6" name="Содержимое 5" descr="20220727_1541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67648" y="1600200"/>
            <a:ext cx="640870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Диплом 2 степени в номинации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«Самая благоустроенная территория ОУ»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МБОУ «Рябинка»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/>
          </a:p>
        </p:txBody>
      </p:sp>
      <p:pic>
        <p:nvPicPr>
          <p:cNvPr id="4" name="Содержимое 3" descr="20220727_1602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Диплом 2 степени в номинации</a:t>
            </a:r>
            <a:b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«Самая благоустроенная территория ОУ» </a:t>
            </a:r>
            <a:b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МБОУ «Рябинка»</a:t>
            </a:r>
            <a:endParaRPr lang="ru-RU" dirty="0"/>
          </a:p>
        </p:txBody>
      </p:sp>
      <p:pic>
        <p:nvPicPr>
          <p:cNvPr id="4" name="Содержимое 3" descr="20220727_1607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Диплом 2 степени в номинации</a:t>
            </a:r>
            <a:b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«Самая благоустроенная территория ОУ» </a:t>
            </a:r>
            <a:b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МБОУ «Рябинка»</a:t>
            </a:r>
            <a:endParaRPr lang="ru-RU" dirty="0"/>
          </a:p>
        </p:txBody>
      </p:sp>
      <p:pic>
        <p:nvPicPr>
          <p:cNvPr id="4" name="Содержимое 3" descr="IMG-20220726-WA000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Диплом 2 степени в номинации</a:t>
            </a:r>
            <a:b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«Самая благоустроенная территория ОУ» </a:t>
            </a:r>
            <a:b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МБОУ «Рябинка»</a:t>
            </a:r>
            <a:endParaRPr lang="ru-RU" dirty="0"/>
          </a:p>
        </p:txBody>
      </p:sp>
      <p:pic>
        <p:nvPicPr>
          <p:cNvPr id="4" name="Содержимое 3" descr="IMG-20220726-WA001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220726_1148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Диплом 3 степени в номинации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«Самая благоустроенная территория ОУ»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МБОУ «Теремок»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Диплом 3 степени в номинации</a:t>
            </a:r>
            <a:b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«Самая благоустроенная территория ОУ» </a:t>
            </a:r>
            <a:b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МБОУ «Теремок»</a:t>
            </a:r>
            <a:endParaRPr lang="ru-RU" dirty="0"/>
          </a:p>
        </p:txBody>
      </p:sp>
      <p:pic>
        <p:nvPicPr>
          <p:cNvPr id="4" name="Содержимое 3" descr="20220726_1151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Диплом 3 степени в номинации</a:t>
            </a:r>
            <a:b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«Самая благоустроенная территория ОУ» </a:t>
            </a:r>
            <a:b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МБОУ «Теремок»</a:t>
            </a:r>
            <a:endParaRPr lang="ru-RU" dirty="0"/>
          </a:p>
        </p:txBody>
      </p:sp>
      <p:pic>
        <p:nvPicPr>
          <p:cNvPr id="4" name="Содержимое 3" descr="20220726_1152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Диплом 3 степени в номинации</a:t>
            </a:r>
            <a:b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«Самая благоустроенная территория ОУ» </a:t>
            </a:r>
            <a:b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МБОУ «Теремок»</a:t>
            </a:r>
            <a:endParaRPr lang="ru-RU" dirty="0"/>
          </a:p>
        </p:txBody>
      </p:sp>
      <p:pic>
        <p:nvPicPr>
          <p:cNvPr id="4" name="Содержимое 3" descr="20220726_1148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1 степени в номинации </a:t>
            </a:r>
            <a:r>
              <a:rPr lang="ru-RU" sz="4000" dirty="0">
                <a:solidFill>
                  <a:prstClr val="black"/>
                </a:solidFill>
              </a:rPr>
              <a:t/>
            </a:r>
            <a:br>
              <a:rPr lang="ru-RU" sz="4000" dirty="0">
                <a:solidFill>
                  <a:prstClr val="black"/>
                </a:solidFill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«Лучшая территория индивидуального жилого дома»</a:t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Есенина, д.12 усадьба семьи Щеняевых.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749" y="1600200"/>
            <a:ext cx="6814502" cy="4525963"/>
          </a:xfrm>
        </p:spPr>
      </p:pic>
    </p:spTree>
    <p:extLst>
      <p:ext uri="{BB962C8B-B14F-4D97-AF65-F5344CB8AC3E}">
        <p14:creationId xmlns:p14="http://schemas.microsoft.com/office/powerpoint/2010/main" val="338925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Диплом 1 степени в номинации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«Самая благоустроенная территория ОУ»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МБОУ Маслянинкая СОШ №1</a:t>
            </a:r>
            <a:endParaRPr lang="ru-RU" sz="3200" dirty="0"/>
          </a:p>
        </p:txBody>
      </p:sp>
      <p:pic>
        <p:nvPicPr>
          <p:cNvPr id="4" name="Содержимое 3" descr="20220726_1231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Диплом 1 степени в номинации</a:t>
            </a:r>
            <a:b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«Самая благоустроенная территория ОУ» </a:t>
            </a:r>
            <a:b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МБОУ Маслянинкая СОШ №1</a:t>
            </a:r>
            <a:endParaRPr lang="ru-RU" dirty="0"/>
          </a:p>
        </p:txBody>
      </p:sp>
      <p:pic>
        <p:nvPicPr>
          <p:cNvPr id="4" name="Содержимое 3" descr="20220726_1231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Диплом 1 степени в номинации</a:t>
            </a:r>
            <a:b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«Самая благоустроенная территория ОУ» </a:t>
            </a:r>
            <a:b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МБОУ Маслянинкая СОШ №1</a:t>
            </a:r>
            <a:endParaRPr lang="ru-RU" dirty="0"/>
          </a:p>
        </p:txBody>
      </p:sp>
      <p:pic>
        <p:nvPicPr>
          <p:cNvPr id="4" name="Содержимое 3" descr="20220726_1232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Диплом 1 степени в номинации</a:t>
            </a:r>
            <a:b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«Самая благоустроенная территория ОУ» </a:t>
            </a:r>
            <a:b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МБОУ Маслянинкая СОШ №1</a:t>
            </a:r>
            <a:endParaRPr lang="ru-RU" dirty="0"/>
          </a:p>
        </p:txBody>
      </p:sp>
      <p:pic>
        <p:nvPicPr>
          <p:cNvPr id="4" name="Содержимое 3" descr="20220726_1233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Диплом 2 степени в номинации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«Самая благоустроенная территория ОУ»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МБОУ Маслянинкая СОШ имени П.П Лановенчика</a:t>
            </a:r>
            <a:endParaRPr lang="ru-RU" sz="3100" dirty="0"/>
          </a:p>
        </p:txBody>
      </p:sp>
      <p:pic>
        <p:nvPicPr>
          <p:cNvPr id="4" name="Содержимое 3" descr="20220726_1206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Диплом 2 степени в номинации</a:t>
            </a:r>
            <a: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«Самая благоустроенная территория ОУ» </a:t>
            </a:r>
            <a: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МБОУ Маслянинкая СОШ имени П.П Лановенчика</a:t>
            </a:r>
            <a:endParaRPr lang="ru-RU" dirty="0"/>
          </a:p>
        </p:txBody>
      </p:sp>
      <p:pic>
        <p:nvPicPr>
          <p:cNvPr id="4" name="Содержимое 3" descr="20220726_1207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Диплом 2 степени в номинации</a:t>
            </a:r>
            <a: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«Самая благоустроенная территория ОУ» </a:t>
            </a:r>
            <a: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МБОУ Маслянинкая СОШ имени П.П Лановенчика</a:t>
            </a:r>
            <a:endParaRPr lang="ru-RU" dirty="0"/>
          </a:p>
        </p:txBody>
      </p:sp>
      <p:pic>
        <p:nvPicPr>
          <p:cNvPr id="4" name="Содержимое 3" descr="20220726_1206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Диплом 2 степени в номинации</a:t>
            </a:r>
            <a: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«Самая благоустроенная территория ОУ» </a:t>
            </a:r>
            <a: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МБОУ Маслянинкая СОШ имени П.П Лановенчика</a:t>
            </a:r>
            <a:endParaRPr lang="ru-RU" dirty="0"/>
          </a:p>
        </p:txBody>
      </p:sp>
      <p:pic>
        <p:nvPicPr>
          <p:cNvPr id="4" name="Содержимое 3" descr="20220726_1216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Диплом 3 степени в номинации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«Самая благоустроенная территория ОУ»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МБОУ Маслянинкая СОШ № 2</a:t>
            </a:r>
            <a:endParaRPr lang="ru-RU" dirty="0"/>
          </a:p>
        </p:txBody>
      </p:sp>
      <p:pic>
        <p:nvPicPr>
          <p:cNvPr id="4" name="Содержимое 3" descr="IMG-20220727-WA003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Диплом 3 степени в номинации</a:t>
            </a:r>
            <a: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«Самая благоустроенная территория ОУ» </a:t>
            </a:r>
            <a: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МБОУ Маслянинкая СОШ № 2</a:t>
            </a:r>
            <a:endParaRPr lang="ru-RU" dirty="0"/>
          </a:p>
        </p:txBody>
      </p:sp>
      <p:pic>
        <p:nvPicPr>
          <p:cNvPr id="4" name="Содержимое 3" descr="IMG-20220727-WA005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1 степени в номинации </a:t>
            </a:r>
            <a:r>
              <a:rPr lang="ru-RU" sz="4000" dirty="0">
                <a:solidFill>
                  <a:prstClr val="black"/>
                </a:solidFill>
              </a:rPr>
              <a:t/>
            </a:r>
            <a:br>
              <a:rPr lang="ru-RU" sz="4000" dirty="0">
                <a:solidFill>
                  <a:prstClr val="black"/>
                </a:solidFill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«Лучшая территория индивидуального жилого дома»</a:t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Есенина, д.12 усадьба семьи Щеняевых.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476" y="1600200"/>
            <a:ext cx="6711048" cy="4525963"/>
          </a:xfrm>
        </p:spPr>
      </p:pic>
    </p:spTree>
    <p:extLst>
      <p:ext uri="{BB962C8B-B14F-4D97-AF65-F5344CB8AC3E}">
        <p14:creationId xmlns:p14="http://schemas.microsoft.com/office/powerpoint/2010/main" val="21712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Диплом 3 степени в номинации</a:t>
            </a:r>
            <a: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«Самая благоустроенная территория ОУ» </a:t>
            </a:r>
            <a: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МБОУ Маслянинкая СОШ № 2</a:t>
            </a:r>
            <a:endParaRPr lang="ru-RU" dirty="0"/>
          </a:p>
        </p:txBody>
      </p:sp>
      <p:pic>
        <p:nvPicPr>
          <p:cNvPr id="4" name="Содержимое 3" descr="IMG-20220727-WA005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Диплом 3 степени в номинации</a:t>
            </a:r>
            <a: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«Самая благоустроенная территория ОУ» </a:t>
            </a:r>
            <a: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МБОУ Маслянинкая СОШ № 2</a:t>
            </a:r>
            <a:endParaRPr lang="ru-RU" dirty="0"/>
          </a:p>
        </p:txBody>
      </p:sp>
      <p:pic>
        <p:nvPicPr>
          <p:cNvPr id="4" name="Содержимое 3" descr="IMG-20220727-WA005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Номинация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«Вклад в благоустройство посёлка»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ООО «МиР»  Дзауров М.Б.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20220727_2137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714488"/>
            <a:ext cx="6034617" cy="44116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Номинация</a:t>
            </a:r>
            <a:r>
              <a:rPr lang="ru-RU" sz="4000" dirty="0">
                <a:solidFill>
                  <a:prstClr val="black"/>
                </a:solidFill>
              </a:rPr>
              <a:t/>
            </a:r>
            <a:br>
              <a:rPr lang="ru-RU" sz="4000" dirty="0">
                <a:solidFill>
                  <a:prstClr val="black"/>
                </a:solidFill>
              </a:rPr>
            </a:br>
            <a:r>
              <a:rPr lang="ru-RU" sz="4000" dirty="0">
                <a:solidFill>
                  <a:prstClr val="black"/>
                </a:solidFill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«Вклад в благоустройство посёлка»</a:t>
            </a:r>
            <a:r>
              <a:rPr lang="ru-RU" sz="4000" dirty="0">
                <a:solidFill>
                  <a:prstClr val="black"/>
                </a:solidFill>
              </a:rPr>
              <a:t/>
            </a:r>
            <a:br>
              <a:rPr lang="ru-RU" sz="4000" dirty="0">
                <a:solidFill>
                  <a:prstClr val="black"/>
                </a:solidFill>
              </a:rPr>
            </a:b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ООО «МиР»  Дзауров М.Б.</a:t>
            </a:r>
            <a:endParaRPr lang="ru-RU" dirty="0"/>
          </a:p>
        </p:txBody>
      </p:sp>
      <p:pic>
        <p:nvPicPr>
          <p:cNvPr id="4" name="Содержимое 3" descr="20220727_2140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81277" y="1600200"/>
            <a:ext cx="618144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Номинация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«Вклад в благоустройство посёлка»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парк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ул. Дорожная, Просеков С.А.</a:t>
            </a:r>
            <a:endParaRPr lang="ru-RU" sz="3600" dirty="0"/>
          </a:p>
        </p:txBody>
      </p:sp>
      <p:pic>
        <p:nvPicPr>
          <p:cNvPr id="4" name="Содержимое 3" descr="20220726_1119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Номинация</a:t>
            </a:r>
            <a:r>
              <a:rPr lang="ru-RU" sz="4000" dirty="0">
                <a:solidFill>
                  <a:prstClr val="black"/>
                </a:solidFill>
              </a:rPr>
              <a:t/>
            </a:r>
            <a:br>
              <a:rPr lang="ru-RU" sz="4000" dirty="0">
                <a:solidFill>
                  <a:prstClr val="black"/>
                </a:solidFill>
              </a:rPr>
            </a:br>
            <a:r>
              <a:rPr lang="ru-RU" sz="4000" dirty="0">
                <a:solidFill>
                  <a:prstClr val="black"/>
                </a:solidFill>
              </a:rPr>
              <a:t> 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«Вклад в благоустройство посёлка»</a:t>
            </a:r>
            <a:r>
              <a:rPr lang="ru-RU" sz="4000" dirty="0">
                <a:solidFill>
                  <a:prstClr val="black"/>
                </a:solidFill>
              </a:rPr>
              <a:t/>
            </a:r>
            <a:br>
              <a:rPr lang="ru-RU" sz="4000" dirty="0">
                <a:solidFill>
                  <a:prstClr val="black"/>
                </a:solidFill>
              </a:rPr>
            </a:b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парк ул. Дорожная, Просеков С.А.</a:t>
            </a:r>
            <a:endParaRPr lang="ru-RU" dirty="0"/>
          </a:p>
        </p:txBody>
      </p:sp>
      <p:pic>
        <p:nvPicPr>
          <p:cNvPr id="4" name="Содержимое 3" descr="20220726_1119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72933" y="1600200"/>
            <a:ext cx="6398133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Номинация</a:t>
            </a:r>
            <a:r>
              <a:rPr lang="ru-RU" sz="4000" dirty="0">
                <a:solidFill>
                  <a:prstClr val="black"/>
                </a:solidFill>
              </a:rPr>
              <a:t/>
            </a:r>
            <a:br>
              <a:rPr lang="ru-RU" sz="4000" dirty="0">
                <a:solidFill>
                  <a:prstClr val="black"/>
                </a:solidFill>
              </a:rPr>
            </a:br>
            <a:r>
              <a:rPr lang="ru-RU" sz="4000" dirty="0">
                <a:solidFill>
                  <a:prstClr val="black"/>
                </a:solidFill>
              </a:rPr>
              <a:t> 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«Вклад в благоустройство посёлка»</a:t>
            </a:r>
            <a:r>
              <a:rPr lang="ru-RU" sz="4000" dirty="0">
                <a:solidFill>
                  <a:prstClr val="black"/>
                </a:solidFill>
              </a:rPr>
              <a:t/>
            </a:r>
            <a:br>
              <a:rPr lang="ru-RU" sz="4000" dirty="0">
                <a:solidFill>
                  <a:prstClr val="black"/>
                </a:solidFill>
              </a:rPr>
            </a:b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парк ул. Дорожная, Просеков С.А.</a:t>
            </a:r>
            <a:endParaRPr lang="ru-RU" dirty="0"/>
          </a:p>
        </p:txBody>
      </p:sp>
      <p:pic>
        <p:nvPicPr>
          <p:cNvPr id="4" name="Содержимое 3" descr="20220726_1116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59948" y="1600200"/>
            <a:ext cx="6224103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Номинация</a:t>
            </a:r>
            <a:r>
              <a:rPr lang="ru-RU" sz="4000" dirty="0">
                <a:solidFill>
                  <a:prstClr val="black"/>
                </a:solidFill>
              </a:rPr>
              <a:t/>
            </a:r>
            <a:br>
              <a:rPr lang="ru-RU" sz="4000" dirty="0">
                <a:solidFill>
                  <a:prstClr val="black"/>
                </a:solidFill>
              </a:rPr>
            </a:br>
            <a:r>
              <a:rPr lang="ru-RU" sz="4000" dirty="0">
                <a:solidFill>
                  <a:prstClr val="black"/>
                </a:solidFill>
              </a:rPr>
              <a:t> 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«Вклад в благоустройство посёлка»</a:t>
            </a:r>
            <a:r>
              <a:rPr lang="ru-RU" sz="4000" dirty="0">
                <a:solidFill>
                  <a:prstClr val="black"/>
                </a:solidFill>
              </a:rPr>
              <a:t/>
            </a:r>
            <a:br>
              <a:rPr lang="ru-RU" sz="4000" dirty="0">
                <a:solidFill>
                  <a:prstClr val="black"/>
                </a:solidFill>
              </a:rPr>
            </a:b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парк ул. Дорожная, Просеков С.А.</a:t>
            </a:r>
            <a:endParaRPr lang="ru-RU" dirty="0"/>
          </a:p>
        </p:txBody>
      </p:sp>
      <p:pic>
        <p:nvPicPr>
          <p:cNvPr id="4" name="Содержимое 3" descr="20220726_1115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89891" y="1600200"/>
            <a:ext cx="6164218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Номинация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«Лучшая территория организаций всех форм собственности»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Маслянинский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комплексный </a:t>
            </a:r>
            <a:br>
              <a:rPr lang="ru-RU" sz="2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социально-оздоровительный центр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endParaRPr 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20220727_1625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Номинация</a:t>
            </a:r>
            <a:r>
              <a:rPr lang="ru-RU" sz="4000" dirty="0">
                <a:solidFill>
                  <a:prstClr val="black"/>
                </a:solidFill>
              </a:rPr>
              <a:t/>
            </a:r>
            <a:br>
              <a:rPr lang="ru-RU" sz="4000" dirty="0">
                <a:solidFill>
                  <a:prstClr val="black"/>
                </a:solidFill>
              </a:rPr>
            </a:b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«Лучшая территория организаций всех форм собственности»</a:t>
            </a:r>
            <a:b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Маслянинский </a:t>
            </a:r>
            <a:r>
              <a:rPr lang="ru-RU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комплексный </a:t>
            </a:r>
            <a:br>
              <a:rPr lang="ru-RU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социально-оздоровительный центр</a:t>
            </a:r>
            <a:endParaRPr lang="ru-RU" dirty="0"/>
          </a:p>
        </p:txBody>
      </p:sp>
      <p:pic>
        <p:nvPicPr>
          <p:cNvPr id="4" name="Содержимое 3" descr="20220727_1635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1 степени в номинации </a:t>
            </a:r>
            <a:r>
              <a:rPr lang="ru-RU" sz="4000" dirty="0">
                <a:solidFill>
                  <a:prstClr val="black"/>
                </a:solidFill>
              </a:rPr>
              <a:t/>
            </a:r>
            <a:br>
              <a:rPr lang="ru-RU" sz="4000" dirty="0">
                <a:solidFill>
                  <a:prstClr val="black"/>
                </a:solidFill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«Лучшая территория индивидуального жилого дома»</a:t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Есенина, д.12 усадьба семьи Щеняевых.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53" y="1600200"/>
            <a:ext cx="7151894" cy="4525963"/>
          </a:xfrm>
        </p:spPr>
      </p:pic>
    </p:spTree>
    <p:extLst>
      <p:ext uri="{BB962C8B-B14F-4D97-AF65-F5344CB8AC3E}">
        <p14:creationId xmlns:p14="http://schemas.microsoft.com/office/powerpoint/2010/main" val="375496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Номинация</a:t>
            </a:r>
            <a:r>
              <a:rPr lang="ru-RU" sz="4000" dirty="0">
                <a:solidFill>
                  <a:prstClr val="black"/>
                </a:solidFill>
              </a:rPr>
              <a:t/>
            </a:r>
            <a:br>
              <a:rPr lang="ru-RU" sz="4000" dirty="0">
                <a:solidFill>
                  <a:prstClr val="black"/>
                </a:solidFill>
              </a:rPr>
            </a:b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«Лучшая территория организаций всех форм собственности»</a:t>
            </a:r>
            <a:b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Маслянинский </a:t>
            </a:r>
            <a:r>
              <a:rPr lang="ru-RU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комплексный </a:t>
            </a:r>
            <a:br>
              <a:rPr lang="ru-RU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социально-оздоровительный центр</a:t>
            </a:r>
            <a:endParaRPr lang="ru-RU" dirty="0"/>
          </a:p>
        </p:txBody>
      </p:sp>
      <p:pic>
        <p:nvPicPr>
          <p:cNvPr id="4" name="Содержимое 3" descr="20220727_1641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Номинация</a:t>
            </a:r>
            <a:r>
              <a:rPr lang="ru-RU" sz="4000" dirty="0">
                <a:solidFill>
                  <a:prstClr val="black"/>
                </a:solidFill>
              </a:rPr>
              <a:t/>
            </a:r>
            <a:br>
              <a:rPr lang="ru-RU" sz="4000" dirty="0">
                <a:solidFill>
                  <a:prstClr val="black"/>
                </a:solidFill>
              </a:rPr>
            </a:b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«Лучшая территория организаций всех форм собственности»</a:t>
            </a:r>
            <a:b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Маслянинский </a:t>
            </a:r>
            <a:r>
              <a:rPr lang="ru-RU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комплексный </a:t>
            </a:r>
            <a:br>
              <a:rPr lang="ru-RU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социально-оздоровительный центр</a:t>
            </a:r>
            <a:endParaRPr lang="ru-RU" dirty="0"/>
          </a:p>
        </p:txBody>
      </p:sp>
      <p:pic>
        <p:nvPicPr>
          <p:cNvPr id="4" name="Содержимое 3" descr="20220727_1627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863" y="1600200"/>
            <a:ext cx="619227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Номинация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«Лучшая территория организаций всех форм собственности»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АО фирма «Кирпичный завод»</a:t>
            </a:r>
            <a:endParaRPr lang="ru-RU" sz="3600" dirty="0"/>
          </a:p>
        </p:txBody>
      </p:sp>
      <p:pic>
        <p:nvPicPr>
          <p:cNvPr id="4" name="Содержимое 3" descr="IMG-20220722-WA000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4546" y="1643050"/>
            <a:ext cx="4714908" cy="474027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Номинация</a:t>
            </a:r>
            <a:r>
              <a:rPr lang="ru-RU" sz="4000" dirty="0">
                <a:solidFill>
                  <a:prstClr val="black"/>
                </a:solidFill>
              </a:rPr>
              <a:t/>
            </a:r>
            <a:br>
              <a:rPr lang="ru-RU" sz="4000" dirty="0">
                <a:solidFill>
                  <a:prstClr val="black"/>
                </a:solidFill>
              </a:rPr>
            </a:b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«Лучшая территория организаций всех форм собственности»</a:t>
            </a:r>
            <a:b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АО фирма «Кирпичный завод»</a:t>
            </a:r>
            <a:endParaRPr lang="ru-RU" dirty="0"/>
          </a:p>
        </p:txBody>
      </p:sp>
      <p:pic>
        <p:nvPicPr>
          <p:cNvPr id="4" name="Содержимое 3" descr="IMG-20220722-WA00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8300" y="1600200"/>
            <a:ext cx="33874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Номинация</a:t>
            </a:r>
            <a:r>
              <a:rPr lang="ru-RU" sz="4000" dirty="0">
                <a:solidFill>
                  <a:prstClr val="black"/>
                </a:solidFill>
              </a:rPr>
              <a:t/>
            </a:r>
            <a:br>
              <a:rPr lang="ru-RU" sz="4000" dirty="0">
                <a:solidFill>
                  <a:prstClr val="black"/>
                </a:solidFill>
              </a:rPr>
            </a:b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«Лучшая территория организаций всех форм собственности»</a:t>
            </a:r>
            <a:b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АО фирма «Кирпичный завод»</a:t>
            </a:r>
            <a:endParaRPr lang="ru-RU" dirty="0"/>
          </a:p>
        </p:txBody>
      </p:sp>
      <p:pic>
        <p:nvPicPr>
          <p:cNvPr id="6" name="Содержимое 5" descr="IMG-20220722-WA000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7593" y="1600200"/>
            <a:ext cx="338881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Номинация</a:t>
            </a:r>
            <a:r>
              <a:rPr lang="ru-RU" sz="4000" dirty="0">
                <a:solidFill>
                  <a:prstClr val="black"/>
                </a:solidFill>
              </a:rPr>
              <a:t/>
            </a:r>
            <a:br>
              <a:rPr lang="ru-RU" sz="4000" dirty="0">
                <a:solidFill>
                  <a:prstClr val="black"/>
                </a:solidFill>
              </a:rPr>
            </a:b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«Лучшая территория организаций всех форм собственности»</a:t>
            </a:r>
            <a:b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АО фирма «Кирпичный завод»</a:t>
            </a:r>
            <a:endParaRPr lang="ru-RU" dirty="0"/>
          </a:p>
        </p:txBody>
      </p:sp>
      <p:pic>
        <p:nvPicPr>
          <p:cNvPr id="4" name="Содержимое 3" descr="20220726_1221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Номинация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«Лучшая территория организаций всех форм собственности»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ООО «Маслянинское ДРСУ»</a:t>
            </a:r>
            <a:endParaRPr lang="ru-RU" dirty="0"/>
          </a:p>
        </p:txBody>
      </p:sp>
      <p:pic>
        <p:nvPicPr>
          <p:cNvPr id="4" name="Содержимое 3" descr="20220726_1130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Номинация</a:t>
            </a:r>
            <a:r>
              <a:rPr lang="ru-RU" sz="4000" dirty="0">
                <a:solidFill>
                  <a:prstClr val="black"/>
                </a:solidFill>
              </a:rPr>
              <a:t/>
            </a:r>
            <a:br>
              <a:rPr lang="ru-RU" sz="4000" dirty="0">
                <a:solidFill>
                  <a:prstClr val="black"/>
                </a:solidFill>
              </a:rPr>
            </a:b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«Лучшая территория организаций всех форм собственности»</a:t>
            </a:r>
            <a: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ООО «Маслянинское ДРСУ»</a:t>
            </a:r>
            <a:endParaRPr lang="ru-RU" dirty="0"/>
          </a:p>
        </p:txBody>
      </p:sp>
      <p:pic>
        <p:nvPicPr>
          <p:cNvPr id="4" name="Содержимое 3" descr="20220726_1130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Номинация</a:t>
            </a:r>
            <a:r>
              <a:rPr lang="ru-RU" sz="4000" dirty="0">
                <a:solidFill>
                  <a:prstClr val="black"/>
                </a:solidFill>
              </a:rPr>
              <a:t/>
            </a:r>
            <a:br>
              <a:rPr lang="ru-RU" sz="4000" dirty="0">
                <a:solidFill>
                  <a:prstClr val="black"/>
                </a:solidFill>
              </a:rPr>
            </a:b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«Лучшая территория организаций всех форм собственности»</a:t>
            </a:r>
            <a: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ООО «Маслянинское ДРСУ»</a:t>
            </a:r>
            <a:endParaRPr lang="ru-RU" dirty="0"/>
          </a:p>
        </p:txBody>
      </p:sp>
      <p:pic>
        <p:nvPicPr>
          <p:cNvPr id="4" name="Содержимое 3" descr="20220726_1134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Номинация</a:t>
            </a:r>
            <a:r>
              <a:rPr lang="ru-RU" sz="4000" dirty="0">
                <a:solidFill>
                  <a:prstClr val="black"/>
                </a:solidFill>
              </a:rPr>
              <a:t/>
            </a:r>
            <a:br>
              <a:rPr lang="ru-RU" sz="4000" dirty="0">
                <a:solidFill>
                  <a:prstClr val="black"/>
                </a:solidFill>
              </a:rPr>
            </a:b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«Лучшая территория организаций всех форм собственности»</a:t>
            </a:r>
            <a: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ООО «Маслянинское ДРСУ»</a:t>
            </a:r>
            <a:endParaRPr lang="ru-RU" dirty="0"/>
          </a:p>
        </p:txBody>
      </p:sp>
      <p:pic>
        <p:nvPicPr>
          <p:cNvPr id="4" name="Содержимое 3" descr="20220726_1132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2 степени в номинации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«Лучшая территория индивидуального жилого дома»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ул.Партизанская,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д.42а усадьба семьи Криницыных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00200"/>
            <a:ext cx="6984775" cy="4525963"/>
          </a:xfrm>
        </p:spPr>
      </p:pic>
    </p:spTree>
    <p:extLst>
      <p:ext uri="{BB962C8B-B14F-4D97-AF65-F5344CB8AC3E}">
        <p14:creationId xmlns:p14="http://schemas.microsoft.com/office/powerpoint/2010/main" val="197412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2 степени в номинации</a:t>
            </a:r>
            <a:br>
              <a:rPr lang="ru-RU" sz="2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«Лучшая территория индивидуального жилого дома»</a:t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ул.Партизанская, д.42а усадьба семьи Криницыных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47" y="1600200"/>
            <a:ext cx="6443106" cy="4525963"/>
          </a:xfrm>
        </p:spPr>
      </p:pic>
    </p:spTree>
    <p:extLst>
      <p:ext uri="{BB962C8B-B14F-4D97-AF65-F5344CB8AC3E}">
        <p14:creationId xmlns:p14="http://schemas.microsoft.com/office/powerpoint/2010/main" val="228902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2 степени в номинации</a:t>
            </a:r>
            <a:br>
              <a:rPr lang="ru-RU" sz="2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«Лучшая территория индивидуального жилого дома»</a:t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ул.Партизанская, д.42а усадьба семьи Криницыных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102" y="1600200"/>
            <a:ext cx="6249796" cy="4525963"/>
          </a:xfrm>
        </p:spPr>
      </p:pic>
    </p:spTree>
    <p:extLst>
      <p:ext uri="{BB962C8B-B14F-4D97-AF65-F5344CB8AC3E}">
        <p14:creationId xmlns:p14="http://schemas.microsoft.com/office/powerpoint/2010/main" val="212036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2 степени в номинации</a:t>
            </a:r>
            <a:br>
              <a:rPr lang="ru-RU" sz="2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«Лучшая территория индивидуального жилого дома»</a:t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ул.Партизанская, д.42а усадьба семьи Криницыных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88" y="1600200"/>
            <a:ext cx="6119823" cy="4525963"/>
          </a:xfrm>
        </p:spPr>
      </p:pic>
    </p:spTree>
    <p:extLst>
      <p:ext uri="{BB962C8B-B14F-4D97-AF65-F5344CB8AC3E}">
        <p14:creationId xmlns:p14="http://schemas.microsoft.com/office/powerpoint/2010/main" val="312608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216</Words>
  <Application>Microsoft Office PowerPoint</Application>
  <PresentationFormat>Экран (4:3)</PresentationFormat>
  <Paragraphs>59</Paragraphs>
  <Slides>59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Тема Office</vt:lpstr>
      <vt:lpstr>Администрация р. п. Маслянино подведение итогов конкурса</vt:lpstr>
      <vt:lpstr>Диплом 1 степени в номинации  «Лучшая территория индивидуального жилого дома» ул. Есенина, д.12 усадьба семьи Щеняевых.</vt:lpstr>
      <vt:lpstr>Диплом 1 степени в номинации  «Лучшая территория индивидуального жилого дома» ул. Есенина, д.12 усадьба семьи Щеняевых.</vt:lpstr>
      <vt:lpstr>Диплом 1 степени в номинации  «Лучшая территория индивидуального жилого дома» ул. Есенина, д.12 усадьба семьи Щеняевых.</vt:lpstr>
      <vt:lpstr>Диплом 1 степени в номинации  «Лучшая территория индивидуального жилого дома» ул. Есенина, д.12 усадьба семьи Щеняевых.</vt:lpstr>
      <vt:lpstr>Диплом 2 степени в номинации «Лучшая территория индивидуального жилого дома» ул.Партизанская, д.42а усадьба семьи Криницыных </vt:lpstr>
      <vt:lpstr>Диплом 2 степени в номинации «Лучшая территория индивидуального жилого дома» ул.Партизанская, д.42а усадьба семьи Криницыных</vt:lpstr>
      <vt:lpstr>Диплом 2 степени в номинации «Лучшая территория индивидуального жилого дома» ул.Партизанская, д.42а усадьба семьи Криницыных</vt:lpstr>
      <vt:lpstr>Диплом 2 степени в номинации «Лучшая территория индивидуального жилого дома» ул.Партизанская, д.42а усадьба семьи Криницыных</vt:lpstr>
      <vt:lpstr>Диплом 3 степени в номинации «Лучшая территория индивидуального жилого дома» ул. Калининская, д.122 усадьба семьи Кузнецовых</vt:lpstr>
      <vt:lpstr>Диплом 3 степени в номинации «Лучшая территория индивидуального жилого дома» ул. Калининская, д.122 усадьба семьи Кузнецовых</vt:lpstr>
      <vt:lpstr>Диплом 3 степени в номинации «Лучшая территория индивидуального жилого дома» ул. Калининская, д.122 усадьба семьи Кузнецовых</vt:lpstr>
      <vt:lpstr>Диплом 3 степени в номинации «Лучшая территория индивидуального жилого дома» ул. Калининская, д.122 усадьба семьи Кузнецовых</vt:lpstr>
      <vt:lpstr>Победитель в номинации « Лучший участок МКД» ул.60 лет Октября, д.12а</vt:lpstr>
      <vt:lpstr>Победитель в номинации « Лучший участок МКД» ул.60 лет Октября, д.12а</vt:lpstr>
      <vt:lpstr>Победитель в номинации « Лучший участок МКД» ул.60 лет Октября, д.12а</vt:lpstr>
      <vt:lpstr>Победитель в номинации « Лучший участок МКД» ул.60 лет Октября, д.12а</vt:lpstr>
      <vt:lpstr>Диплом 1 степени в номинации «Самая благоустроенная территория ОУ» МБОУ «Росинка»</vt:lpstr>
      <vt:lpstr>Диплом 1 степени в номинации «Самая благоустроенная территория ОУ» МБОУ «Росинка»</vt:lpstr>
      <vt:lpstr>Диплом 1 степени в номинации «Самая благоустроенная территория ОУ» МБОУ «Росинка»</vt:lpstr>
      <vt:lpstr>Диплом 1 степени в номинации «Самая благоустроенная территория ОУ» МБОУ «Росинка»</vt:lpstr>
      <vt:lpstr>Диплом 2 степени в номинации  «Самая благоустроенная территория ОУ»  МБОУ «Рябинка» </vt:lpstr>
      <vt:lpstr>Диплом 2 степени в номинации  «Самая благоустроенная территория ОУ»  МБОУ «Рябинка»</vt:lpstr>
      <vt:lpstr>Диплом 2 степени в номинации  «Самая благоустроенная территория ОУ»  МБОУ «Рябинка»</vt:lpstr>
      <vt:lpstr>Диплом 2 степени в номинации  «Самая благоустроенная территория ОУ»  МБОУ «Рябинка»</vt:lpstr>
      <vt:lpstr>Диплом 3 степени в номинации  «Самая благоустроенная территория ОУ»  МБОУ «Теремок» </vt:lpstr>
      <vt:lpstr>Диплом 3 степени в номинации  «Самая благоустроенная территория ОУ»  МБОУ «Теремок»</vt:lpstr>
      <vt:lpstr>Диплом 3 степени в номинации  «Самая благоустроенная территория ОУ»  МБОУ «Теремок»</vt:lpstr>
      <vt:lpstr>Диплом 3 степени в номинации  «Самая благоустроенная территория ОУ»  МБОУ «Теремок»</vt:lpstr>
      <vt:lpstr>Диплом 1 степени в номинации  «Самая благоустроенная территория ОУ»  МБОУ Маслянинкая СОШ №1</vt:lpstr>
      <vt:lpstr>Диплом 1 степени в номинации  «Самая благоустроенная территория ОУ»  МБОУ Маслянинкая СОШ №1</vt:lpstr>
      <vt:lpstr>Диплом 1 степени в номинации  «Самая благоустроенная территория ОУ»  МБОУ Маслянинкая СОШ №1</vt:lpstr>
      <vt:lpstr>Диплом 1 степени в номинации  «Самая благоустроенная территория ОУ»  МБОУ Маслянинкая СОШ №1</vt:lpstr>
      <vt:lpstr>Диплом 2 степени в номинации  «Самая благоустроенная территория ОУ»  МБОУ Маслянинкая СОШ имени П.П Лановенчика</vt:lpstr>
      <vt:lpstr>Диплом 2 степени в номинации  «Самая благоустроенная территория ОУ»  МБОУ Маслянинкая СОШ имени П.П Лановенчика</vt:lpstr>
      <vt:lpstr>Диплом 2 степени в номинации  «Самая благоустроенная территория ОУ»  МБОУ Маслянинкая СОШ имени П.П Лановенчика</vt:lpstr>
      <vt:lpstr>Диплом 2 степени в номинации  «Самая благоустроенная территория ОУ»  МБОУ Маслянинкая СОШ имени П.П Лановенчика</vt:lpstr>
      <vt:lpstr>Диплом 3 степени в номинации  «Самая благоустроенная территория ОУ»  МБОУ Маслянинкая СОШ № 2</vt:lpstr>
      <vt:lpstr>Диплом 3 степени в номинации  «Самая благоустроенная территория ОУ»  МБОУ Маслянинкая СОШ № 2</vt:lpstr>
      <vt:lpstr>Диплом 3 степени в номинации  «Самая благоустроенная территория ОУ»  МБОУ Маслянинкая СОШ № 2</vt:lpstr>
      <vt:lpstr>Диплом 3 степени в номинации  «Самая благоустроенная территория ОУ»  МБОУ Маслянинкая СОШ № 2</vt:lpstr>
      <vt:lpstr>Номинация  «Вклад в благоустройство посёлка» ООО «МиР»  Дзауров М.Б.</vt:lpstr>
      <vt:lpstr>Номинация  «Вклад в благоустройство посёлка» ООО «МиР»  Дзауров М.Б.</vt:lpstr>
      <vt:lpstr>Номинация  «Вклад в благоустройство посёлка» парк ул. Дорожная, Просеков С.А.</vt:lpstr>
      <vt:lpstr>Номинация  «Вклад в благоустройство посёлка» парк ул. Дорожная, Просеков С.А.</vt:lpstr>
      <vt:lpstr>Номинация  «Вклад в благоустройство посёлка» парк ул. Дорожная, Просеков С.А.</vt:lpstr>
      <vt:lpstr>Номинация  «Вклад в благоустройство посёлка» парк ул. Дорожная, Просеков С.А.</vt:lpstr>
      <vt:lpstr>Номинация «Лучшая территория организаций всех форм собственности» Маслянинский комплексный  социально-оздоровительный центр </vt:lpstr>
      <vt:lpstr>Номинация «Лучшая территория организаций всех форм собственности» Маслянинский комплексный  социально-оздоровительный центр</vt:lpstr>
      <vt:lpstr>Номинация «Лучшая территория организаций всех форм собственности» Маслянинский комплексный  социально-оздоровительный центр</vt:lpstr>
      <vt:lpstr>Номинация «Лучшая территория организаций всех форм собственности» Маслянинский комплексный  социально-оздоровительный центр</vt:lpstr>
      <vt:lpstr>Номинация «Лучшая территория организаций всех форм собственности» АО фирма «Кирпичный завод»</vt:lpstr>
      <vt:lpstr>Номинация «Лучшая территория организаций всех форм собственности» АО фирма «Кирпичный завод»</vt:lpstr>
      <vt:lpstr>Номинация «Лучшая территория организаций всех форм собственности» АО фирма «Кирпичный завод»</vt:lpstr>
      <vt:lpstr>Номинация «Лучшая территория организаций всех форм собственности» АО фирма «Кирпичный завод»</vt:lpstr>
      <vt:lpstr>Номинация «Лучшая территория организаций всех форм собственности» ООО «Маслянинское ДРСУ»</vt:lpstr>
      <vt:lpstr>Номинация «Лучшая территория организаций всех форм собственности» ООО «Маслянинское ДРСУ»</vt:lpstr>
      <vt:lpstr>Номинация «Лучшая территория организаций всех форм собственности» ООО «Маслянинское ДРСУ»</vt:lpstr>
      <vt:lpstr>Номинация «Лучшая территория организаций всех форм собственности» ООО «Маслянинское ДРСУ»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Администрация р. п. Маслянино подведение итогов конкурса</dc:title>
  <dc:creator>user</dc:creator>
  <cp:lastModifiedBy>user</cp:lastModifiedBy>
  <cp:revision>58</cp:revision>
  <dcterms:created xsi:type="dcterms:W3CDTF">2022-08-02T03:13:47Z</dcterms:created>
  <dcterms:modified xsi:type="dcterms:W3CDTF">2022-08-03T04:53:07Z</dcterms:modified>
</cp:coreProperties>
</file>